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3" autoAdjust="0"/>
  </p:normalViewPr>
  <p:slideViewPr>
    <p:cSldViewPr>
      <p:cViewPr>
        <p:scale>
          <a:sx n="100" d="100"/>
          <a:sy n="100" d="100"/>
        </p:scale>
        <p:origin x="-145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103353-611B-4EF0-AF50-8296C48BB77E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DB15E0-D414-4805-89EC-5E69DD245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03353-611B-4EF0-AF50-8296C48BB77E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B15E0-D414-4805-89EC-5E69DD245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03353-611B-4EF0-AF50-8296C48BB77E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B15E0-D414-4805-89EC-5E69DD245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03353-611B-4EF0-AF50-8296C48BB77E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B15E0-D414-4805-89EC-5E69DD2459B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03353-611B-4EF0-AF50-8296C48BB77E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B15E0-D414-4805-89EC-5E69DD2459B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03353-611B-4EF0-AF50-8296C48BB77E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B15E0-D414-4805-89EC-5E69DD2459B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03353-611B-4EF0-AF50-8296C48BB77E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B15E0-D414-4805-89EC-5E69DD2459B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03353-611B-4EF0-AF50-8296C48BB77E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B15E0-D414-4805-89EC-5E69DD2459B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03353-611B-4EF0-AF50-8296C48BB77E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B15E0-D414-4805-89EC-5E69DD2459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77103353-611B-4EF0-AF50-8296C48BB77E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DB15E0-D414-4805-89EC-5E69DD2459B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103353-611B-4EF0-AF50-8296C48BB77E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DB15E0-D414-4805-89EC-5E69DD2459B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103353-611B-4EF0-AF50-8296C48BB77E}" type="datetimeFigureOut">
              <a:rPr lang="ru-RU" smtClean="0"/>
              <a:t>26.09.2019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DB15E0-D414-4805-89EC-5E69DD2459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89448" cy="1259632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772817" y="286325"/>
            <a:ext cx="48245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Оренбургская транспортная </a:t>
            </a:r>
          </a:p>
          <a:p>
            <a:pPr algn="ctr"/>
            <a:r>
              <a:rPr lang="ru-RU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прокуратура разъясняет</a:t>
            </a:r>
            <a:endParaRPr lang="ru-RU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4664" y="1259632"/>
            <a:ext cx="610615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вернуть деньги за билет на самолет?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4665" y="2891329"/>
            <a:ext cx="614398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ts val="1560"/>
              </a:lnSpc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Учтите!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Вернуть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 обратно полную денежную сумму, уплаченную при оформлении покупки, можно, если в срыве перелета виноват перевозчик либо вылет отменен вследствие непреодолимых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обстоятельств.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4664" y="1744817"/>
            <a:ext cx="6106159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      Права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пассажиров, обозначенные в действующем законодательстве, должны целиком соблюдаться авиакомпанией. Но определенная свобода действий у последних присутствует: правилами перевозчика могут быть установлены различные условия, при соблюдении которых происходит возврат приобретенных 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билетов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8661" y="3599215"/>
            <a:ext cx="621599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b="1" u="sng" dirty="0" smtClean="0">
                <a:latin typeface="Times New Roman" pitchFamily="18" charset="0"/>
                <a:cs typeface="Times New Roman" pitchFamily="18" charset="0"/>
              </a:rPr>
              <a:t>Уважительные причины: </a:t>
            </a:r>
            <a:r>
              <a:rPr lang="ru-RU" sz="1300" u="sng" dirty="0" smtClean="0">
                <a:latin typeface="Times New Roman" pitchFamily="18" charset="0"/>
                <a:cs typeface="Times New Roman" pitchFamily="18" charset="0"/>
              </a:rPr>
              <a:t>отмена авиарейса; </a:t>
            </a:r>
            <a:r>
              <a:rPr lang="ru-RU" sz="1300" u="sng" dirty="0">
                <a:latin typeface="Times New Roman" pitchFamily="18" charset="0"/>
                <a:cs typeface="Times New Roman" pitchFamily="18" charset="0"/>
              </a:rPr>
              <a:t>маршрут следования воздушного судна изменен; при покупке единого билета перевозчик не в состоянии обеспечить стыковку указанных рейсов; вылет задерживается на неопределенный срок либо переносится на иную дату; путешественник либо его близкий родственник, отправляющийся вместе с ним в полет, умерли или тяжело заболели</a:t>
            </a:r>
            <a:r>
              <a:rPr lang="ru-RU" sz="1300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3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04665" y="4691822"/>
            <a:ext cx="6264695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ts val="1560"/>
              </a:lnSpc>
            </a:pPr>
            <a:r>
              <a:rPr lang="ru-RU" sz="1200" dirty="0" smtClean="0">
                <a:latin typeface="Franklin Gothic Book"/>
                <a:cs typeface="Times New Roman" pitchFamily="18" charset="0"/>
              </a:rPr>
              <a:t>►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Добровольный отказ пассажира от услуг и уведомление авиаперевозчика о решении за 24 часа до момента окончания регистрации на рейс, разрешает вернуть практически полную стоимость перелета. Компания оставляет себе лишь деньги, уплаченные за оформление билета, пользование системами бронирования, в том числе относящимися к разряду автоматизированных, и ряд иных сборов, обозначенных в законе.</a:t>
            </a:r>
          </a:p>
          <a:p>
            <a:pPr algn="just">
              <a:lnSpc>
                <a:spcPts val="1560"/>
              </a:lnSpc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Если до завершения регистрации осталось менее суток, потери пассажира составят 25% от уплаченных средств. Однако авиакомпания может уменьшить сумму взимаемой неустойки, что обычно и происходит при возврате дорогих тарифов.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60332" y="7668344"/>
            <a:ext cx="57606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Знайте! Если авиакомпания получила уведомление об отказе лететь после окончания регистрации пассажиров, деньги за билет удержат в полном размере. Рассчитывать на компенсацию в данном случае неудавшийся путешественник не вправе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4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6964" y="1331639"/>
            <a:ext cx="6408713" cy="1092607"/>
          </a:xfrm>
          <a:prstGeom prst="rect">
            <a:avLst/>
          </a:prstGeom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большинстве случаев возврат денег за билет покупателям, опоздавшим на регистрацию пассажиров, не производится, так как подобный случай не указан в Воздушном кодексе РФ. Правила ряда авиакомпаний предусматривают компенсацию части стоимости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билета, 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если пассажир незамедлительно обратился к представителю фирмы. Сколько вернут покупателю, зависит от правил авиаперевозчика.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0646" y="251520"/>
            <a:ext cx="640871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Можно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вернуть 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деньги за опоздание? 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3366" y="2724106"/>
            <a:ext cx="580639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Возврат купленных билетов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через интернет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873" y="4986579"/>
            <a:ext cx="1956804" cy="167167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028341" y="3753833"/>
            <a:ext cx="4694211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Покупка электронного билета подразумевает более простой процесс возврата в случае перемены планов пассажира. Сдача талона осуществляется в режиме онлайн: посещать офис компании-перевозчика для подачи заявления не нужно. </a:t>
            </a:r>
            <a:r>
              <a:rPr lang="ru-RU" sz="1300" b="1" dirty="0">
                <a:latin typeface="Times New Roman" pitchFamily="18" charset="0"/>
                <a:cs typeface="Times New Roman" pitchFamily="18" charset="0"/>
              </a:rPr>
              <a:t>Процедура производится через сайт поставщика услуги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3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34" y="3707904"/>
            <a:ext cx="1714501" cy="113853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68615" y="5076056"/>
            <a:ext cx="4294164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 случае покупки невозвращаемых билетов уплаченные денежные средства при добровольном отказе путешественника от перелета возврату не подлежат. Получится вернуть лишь часть денег, используемых для оплаты сборов иностранных государств – данное положение зафиксировано в 1 пункте ст. 93 Правил формирования и применения тарифов.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0980" y="6862464"/>
            <a:ext cx="6120680" cy="6924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 случае отказа перевозчика компенсировать Вам стоимость авиабилета по уважительным причинам, Вы имеете право обратиться в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Роспотребнадзор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, Федеральное агентство воздушного транспорта или в суд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9168" y="7867659"/>
            <a:ext cx="44188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Оренбургская транспортная прокуратура</a:t>
            </a:r>
          </a:p>
          <a:p>
            <a:pPr algn="ctr"/>
            <a:r>
              <a:rPr lang="ru-RU" sz="13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3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. Оренбург, пр-т Парковый, д. 6, тел. 8 (3532) 301 - 320</a:t>
            </a:r>
            <a:endParaRPr lang="ru-RU" sz="13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300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</TotalTime>
  <Words>203</Words>
  <Application>Microsoft Office PowerPoint</Application>
  <PresentationFormat>Экран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8</cp:revision>
  <dcterms:created xsi:type="dcterms:W3CDTF">2019-09-26T09:08:08Z</dcterms:created>
  <dcterms:modified xsi:type="dcterms:W3CDTF">2019-09-26T10:35:55Z</dcterms:modified>
</cp:coreProperties>
</file>