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3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80318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94548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78489"/>
      </p:ext>
    </p:extLst>
  </p:cSld>
  <p:clrMapOvr>
    <a:masterClrMapping/>
  </p:clrMapOvr>
  <p:transition spd="slow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33745"/>
      </p:ext>
    </p:extLst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15881"/>
      </p:ext>
    </p:extLst>
  </p:cSld>
  <p:clrMapOvr>
    <a:masterClrMapping/>
  </p:clrMapOvr>
  <p:transition spd="slow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95464"/>
      </p:ext>
    </p:extLst>
  </p:cSld>
  <p:clrMapOvr>
    <a:masterClrMapping/>
  </p:clrMapOvr>
  <p:transition spd="slow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66875"/>
      </p:ext>
    </p:extLst>
  </p:cSld>
  <p:clrMapOvr>
    <a:masterClrMapping/>
  </p:clrMapOvr>
  <p:transition spd="slow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91460"/>
      </p:ext>
    </p:extLst>
  </p:cSld>
  <p:clrMapOvr>
    <a:masterClrMapping/>
  </p:clrMapOvr>
  <p:transition spd="slow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90686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26953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06016"/>
      </p:ext>
    </p:extLst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97960"/>
      </p:ext>
    </p:extLst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98018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29478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6175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02252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20618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DF36-705B-4250-9C90-63566C053FA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B393-ED06-4B99-9AC0-C8386213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07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cut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56.rospotrebnadzo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20482"/>
            <a:ext cx="9144000" cy="1252702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ПРОФИЛАКТИКИ ЭНТЕРОВИРУСНОЙ </a:t>
            </a:r>
            <a:r>
              <a:rPr lang="ru-RU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06" y="4809506"/>
            <a:ext cx="10430494" cy="17456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специалист-эксперт 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Юго-Западного территориального отдела 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Роспотребнадзора по Оренбургской области 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Верховцева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Закировна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875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В СФЕРЕ ЗАЩИТЫ ПРАВ ПОТРЕБИТЕЛЕЙ И БЛАГОПОЛУЧИЯ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sdp3.ru/wp-content/uploads/ostorozhno-jenterovi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0" y="2173183"/>
            <a:ext cx="4726380" cy="30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0187" y="6488668"/>
            <a:ext cx="51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 сайта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56.rospotrebnadzor.ru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647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06286"/>
            <a:ext cx="10820400" cy="4912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теплый период года в условиях массового скопления людей увеличиваются риски возникновения случаев острых кишечных и других инфекций, среди которых одними из актуальных являются заболевания энтеровирусной этиологии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риски связаны со снижением внимания к личной гигиене в местах с массовым скоплением людей, с приобретением и употреблением пищи в необорудованных местах, употреблением сырой воды, купанием в местах с необорудованной пляжной территорией.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1002888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Энтеровирусная инфекция (ЭВИ) – инфекционное заболевание, вызываемое вирусами рода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Enterovirus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устойчивы во внешней среде, хорошо переносят низкие температуры: в условиях холодильника они сохраняются в течение нескольких недель, в водопроводной воде выживают до 18 дней, в речной воде – около месяца, в очищенных сточных водах – до двух месяцев.</a:t>
            </a:r>
          </a:p>
        </p:txBody>
      </p:sp>
      <p:pic>
        <p:nvPicPr>
          <p:cNvPr id="1026" name="Picture 2" descr="https://i2.wp.com/fb.ru/misc/i/gallery/22562/1031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5" y="2834193"/>
            <a:ext cx="3661610" cy="36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lomov.pnzreg.ru/upload/iblock/243/2434d8b4635d16e4ea8b261f6e0c9a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0" y="3150968"/>
            <a:ext cx="5350906" cy="33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242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инфекции является только человек – больной или носитель возбудителя. Основными путями передачи ЭВИ являются водный и контактно-бытовой, дополнительным – воздушно-капельный при развитии у больных симптомов поражения верхних дыхательных путей.</a:t>
            </a:r>
          </a:p>
        </p:txBody>
      </p:sp>
      <p:pic>
        <p:nvPicPr>
          <p:cNvPr id="2050" name="Picture 2" descr="http://commenttraiter.club/wp-content/uploads/2017/11/infection-virale-18679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93" y="2160701"/>
            <a:ext cx="2960915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35" y="2479840"/>
            <a:ext cx="4052454" cy="2701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63" y="4243955"/>
            <a:ext cx="4242575" cy="2403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032" y="5181476"/>
            <a:ext cx="1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275" y="3871356"/>
            <a:ext cx="213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Контактно-бытовой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5220" y="4365326"/>
            <a:ext cx="231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Воздушно-капельный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664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ЭВИ может протекать в различных формах – в виде герпетической ангины, высыпаний на коже туловища, конечностей, на лице в области ротовой полости, расстройств пищеварения. Перечисленные симптомы могут сопровождаться лихорадкой, слабостью, головными и мышечными болями. Наиболее опасен серозный вирусный менингит. Основными симптомами менингита являются: острое начало заболевания с высокой лихорадкой, головная боль, повторная рвота, мышечные боли, боли в животе, у детей раннего возраста могут развиться судороги.</a:t>
            </a:r>
          </a:p>
        </p:txBody>
      </p:sp>
      <p:pic>
        <p:nvPicPr>
          <p:cNvPr id="4098" name="Picture 2" descr="https://www.nvgazeta.ru/upload/iblock/5a8/5a88acd9d2841b436c8a2cbf8ba89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" y="2632060"/>
            <a:ext cx="4516202" cy="39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89" y="2208810"/>
            <a:ext cx="4888219" cy="2310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402" y="4604135"/>
            <a:ext cx="4580893" cy="21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16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536" y="4330535"/>
            <a:ext cx="3558228" cy="2344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31" y="2230582"/>
            <a:ext cx="2703616" cy="2703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13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заражения энтеровирусной инфекцией,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4" y="959170"/>
            <a:ext cx="6163295" cy="563163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с мылом после посещения туалета, перед едой, после смены подгузника у ребенка;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мыть фрукты и овощи кипяченой или бутилированной водой;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воду только гарантированного качества: бутилированную промышленного производства или кипяченую;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контактов с людьми с признаками инфекционных заболеваний, с сыпью, температурой, кашлем и другими симптомами;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только в тех бассейнах, в которых проводится обеззараживание и контроль качества воды;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только на специально оборудованных пляжах;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необходимо следить за детьми во время купания во избежание заглатывания воды;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пищу от мух и других насекомых.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belnaviny.by/wp-content/uploads/2019/05/belnaviny.by-eksperty-rasskazali-kak-myt-ruki-pravil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82" y="959170"/>
            <a:ext cx="3283818" cy="20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06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38" y="2527486"/>
            <a:ext cx="3315384" cy="2208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494"/>
            <a:ext cx="12192000" cy="72740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риски заболевания увеличиваются, если: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84" y="1092530"/>
            <a:ext cx="6507677" cy="552202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трогать грязными руками лицо, нос, глаза, употреблять пищу немытыми руками;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сырую воду;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воду из питьевых фонтанчиков;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лёд для охлаждения напитков, приготовленный из воды неизвестного качества;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продукты и напитки у уличных торговцев;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пищу в необорудованных для этой цели местах, в местах с низким уровнем соблюдения санитарной культуры;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термически необработанные продукты;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фрукты, овощи и зелень сырой водой, в том числе водой из-под крана;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с маленькими детьми мероприятия с большим скоплением людей;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в бассейнах, вода которых не подвергается периодическому обеззараживанию и контролю качества;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купаться в местах с необорудованной пляжной зоной.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74" y="663539"/>
            <a:ext cx="3291939" cy="2194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99" y="4880758"/>
            <a:ext cx="3236299" cy="18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42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2331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17" y="-865240"/>
            <a:ext cx="10515600" cy="435133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521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79</TotalTime>
  <Words>505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След самолета</vt:lpstr>
      <vt:lpstr>О МЕРАХ ПРОФИЛАКТИКИ ЭНТЕРОВИРУСНОЙ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избежать заражения энтеровирусной инфекцией, необходимо:</vt:lpstr>
      <vt:lpstr>Помнить, что риски заболевания увеличиваются, если: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ПРОФИЛАКТИКИ ЭНТЕРОВИРУСНОЙ ИНФЕКЦИИ</dc:title>
  <dc:creator>admin1</dc:creator>
  <cp:lastModifiedBy>admin1</cp:lastModifiedBy>
  <cp:revision>9</cp:revision>
  <dcterms:created xsi:type="dcterms:W3CDTF">2019-08-08T11:59:13Z</dcterms:created>
  <dcterms:modified xsi:type="dcterms:W3CDTF">2019-08-09T04:34:25Z</dcterms:modified>
</cp:coreProperties>
</file>