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9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8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6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7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4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0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3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4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2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C3303-D3B7-4EF8-8553-7C326D82CD9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000EB-913B-4C3A-BEC7-7BDC857B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2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56.rospotrebnadzor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8829" y="2847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защитить себя от гриппа?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460" y="6488668"/>
            <a:ext cx="630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Информация с сайта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2"/>
              </a:rPr>
              <a:t>http://56.rospotrebnadzor.ru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29" y="27313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ЮГО-ЗАПАДНЫЙ ТЕРРИТОРИАЛЬНЫЙ ОТДЕЛ УПРАВЛЕНИЯ РОСПОТРЕБНАДЗОРА ПО ОРЕНБУРГСКОЙ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2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154380"/>
            <a:ext cx="11863450" cy="14725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Согласно позиции Всемирной организации здравоохранения, наиболее эффективным средством против гриппа является вакцинация, ведь именно вакцина обеспечивает защиту от тех видов вируса гриппа, которые являются наиболее актуальными в данном эпидемиологическом сезоне и входят в её состав.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27" y="1626920"/>
            <a:ext cx="4732333" cy="2671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955" y="3302453"/>
            <a:ext cx="3792270" cy="3413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02" y="1626920"/>
            <a:ext cx="3322122" cy="22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3" y="1398278"/>
            <a:ext cx="11792197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Вакцинация рекомендуется всем группам населения, но особенно показана детям начиная с 6 месяцев, людям, страдающим хроническими заболеваниями, беременным женщинам, а также лицам из групп профессионального риска — медицинским работникам, учителям, студентам, работникам сферы обслуживания и транспорта.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Вакцинация должна проводиться за 2–3 недели до начала роста заболеваемости, делать прививку можно только в медицинском учреждении специально обученным медицинским персоналом, при этом перед вакцинацией обязателен осмотр врача.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Противопоказаний к вакцинации от гриппа немного. Прививку против гриппа нельзя делать при острых лихорадочных состояниях, в период обострения хронических заболеваний, при повышенной чувствительности организма к яичному белку (если он входит в состав вакцины).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97" y="4114503"/>
            <a:ext cx="4440651" cy="2381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962" y="3954483"/>
            <a:ext cx="4088959" cy="27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365125"/>
            <a:ext cx="11720946" cy="177243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Сделав прививку от гриппа, вы защищаете свой организм от атаки наиболее опасных вирусов — вирусов гриппа, но остается ещё более 200 видов вирусов, которые менее опасны для человека, но также могут явиться причиной заболевания ОРВИ. Поэтому в период эпидемического подъёма заболеваемости ОРВИ и гриппом рекомендуется принимать меры неспецифической профилактики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1" y="2434441"/>
            <a:ext cx="11030974" cy="38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27" y="1082139"/>
            <a:ext cx="8663792" cy="5674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23" y="1328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Правила профилактики гриппа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2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" y="1481405"/>
            <a:ext cx="11792197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Сделайте прививку против гриппа до начала эпидемического сезона.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Сократите время пребывания в местах массовых скоплений людей и общественном транспорте.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Пользуйтесь маской в местах скопления людей.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Избегайте тесных контактов с людьми, которые имеют признаки заболевания, например чихают или кашляют.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Регулярно тщательно мойте руки с мылом, особенно после улицы и общественного транспорта.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Промывайте полость носа, особенно после улицы и общественного транспорта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Регулярно проветривайте помещение, в котором находитесь.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Регулярно делайте влажную уборку в помещении, в котором находитесь.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Увлажняйте воздух в помещении, в котором находитесь.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4653889"/>
            <a:ext cx="3162672" cy="2109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956" y="3952775"/>
            <a:ext cx="3026349" cy="1861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499" y="3952775"/>
            <a:ext cx="2521453" cy="1686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87" y="5237018"/>
            <a:ext cx="3039292" cy="1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638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Ешьте как можно больше продуктов, содержащих витамин С (клюква, брусника, лимон и др.).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Ешьте как можно больше блюд с добавлением чеснока и лука.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рекомендации врача используйте препараты и средства, повышающие иммунитет.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случае появления заболевших гриппом в семье или рабочем коллективе — начинайте приём противовирусных препаратов с профилактической целью (по согласованию с врачом с учётом противопоказаний и согласно инструкции по применению препарата).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Ведите здоровый образ жизни, высыпайтесь, сбалансированно питайтесь и регулярно занимайтесь физкультурой.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2142506"/>
            <a:ext cx="2422566" cy="2422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32" y="4565072"/>
            <a:ext cx="3075698" cy="227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888" y="2398650"/>
            <a:ext cx="6909073" cy="31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6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330" y="29539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45</TotalTime>
  <Words>192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Corbel</vt:lpstr>
      <vt:lpstr>Параллакс</vt:lpstr>
      <vt:lpstr>Как защитить себя от гриппа?</vt:lpstr>
      <vt:lpstr>Согласно позиции Всемирной организации здравоохранения, наиболее эффективным средством против гриппа является вакцинация, ведь именно вакцина обеспечивает защиту от тех видов вируса гриппа, которые являются наиболее актуальными в данном эпидемиологическом сезоне и входят в её состав.</vt:lpstr>
      <vt:lpstr>Вакцинация рекомендуется всем группам населения, но особенно показана детям начиная с 6 месяцев, людям, страдающим хроническими заболеваниями, беременным женщинам, а также лицам из групп профессионального риска — медицинским работникам, учителям, студентам, работникам сферы обслуживания и транспорта. Вакцинация должна проводиться за 2–3 недели до начала роста заболеваемости, делать прививку можно только в медицинском учреждении специально обученным медицинским персоналом, при этом перед вакцинацией обязателен осмотр врача.  Противопоказаний к вакцинации от гриппа немного. Прививку против гриппа нельзя делать при острых лихорадочных состояниях, в период обострения хронических заболеваний, при повышенной чувствительности организма к яичному белку (если он входит в состав вакцины). </vt:lpstr>
      <vt:lpstr>Сделав прививку от гриппа, вы защищаете свой организм от атаки наиболее опасных вирусов — вирусов гриппа, но остается ещё более 200 видов вирусов, которые менее опасны для человека, но также могут явиться причиной заболевания ОРВИ. Поэтому в период эпидемического подъёма заболеваемости ОРВИ и гриппом рекомендуется принимать меры неспецифической профилактики</vt:lpstr>
      <vt:lpstr>Правила профилактики гриппа</vt:lpstr>
      <vt:lpstr>Сделайте прививку против гриппа до начала эпидемического сезона. Сократите время пребывания в местах массовых скоплений людей и общественном транспорте. Пользуйтесь маской в местах скопления людей. Избегайте тесных контактов с людьми, которые имеют признаки заболевания, например чихают или кашляют. Регулярно тщательно мойте руки с мылом, особенно после улицы и общественного транспорта. Промывайте полость носа, особенно после улицы и общественного транспорта Регулярно проветривайте помещение, в котором находитесь. Регулярно делайте влажную уборку в помещении, в котором находитесь. Увлажняйте воздух в помещении, в котором находитесь. </vt:lpstr>
      <vt:lpstr>Ешьте как можно больше продуктов, содержащих витамин С (клюква, брусника, лимон и др.). Ешьте как можно больше блюд с добавлением чеснока и лука. По рекомендации врача используйте препараты и средства, повышающие иммунитет. В случае появления заболевших гриппом в семье или рабочем коллективе — начинайте приём противовирусных препаратов с профилактической целью (по согласованию с врачом с учётом противопоказаний и согласно инструкции по применению препарата). Ведите здоровый образ жизни, высыпайтесь, сбалансированно питайтесь и регулярно занимайтесь физкультурой.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защитить себя от гриппа?</dc:title>
  <dc:creator>admin1</dc:creator>
  <cp:lastModifiedBy>admin1</cp:lastModifiedBy>
  <cp:revision>5</cp:revision>
  <dcterms:created xsi:type="dcterms:W3CDTF">2019-09-06T04:34:35Z</dcterms:created>
  <dcterms:modified xsi:type="dcterms:W3CDTF">2019-09-06T05:19:48Z</dcterms:modified>
</cp:coreProperties>
</file>